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58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986FD-062D-46DE-836B-08055731FA72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F887-C982-407C-A1B4-03EC8BC79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2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F887-C982-407C-A1B4-03EC8BC791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4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8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0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5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9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4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4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AD7EF"/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548C1-DD7A-4DCD-A5D9-03A6CD2D00E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5C578-7C56-414B-BF75-2638C418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470025"/>
          </a:xfrm>
        </p:spPr>
        <p:txBody>
          <a:bodyPr/>
          <a:lstStyle/>
          <a:p>
            <a:r>
              <a:rPr lang="it-IT" b="1" dirty="0" smtClean="0"/>
              <a:t>La Famiglia Italiana Attraverso </a:t>
            </a:r>
            <a:br>
              <a:rPr lang="it-IT" b="1" dirty="0" smtClean="0"/>
            </a:br>
            <a:r>
              <a:rPr lang="it-IT" b="1" dirty="0" smtClean="0"/>
              <a:t>Il Tempo</a:t>
            </a:r>
            <a:endParaRPr lang="it-I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505200"/>
            <a:ext cx="6400800" cy="1752600"/>
          </a:xfrm>
        </p:spPr>
        <p:txBody>
          <a:bodyPr/>
          <a:lstStyle/>
          <a:p>
            <a:r>
              <a:rPr lang="en-US" b="1" dirty="0" smtClean="0"/>
              <a:t>Sabrina Sanchez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32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</a:t>
            </a:r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Famiglia</a:t>
            </a: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Italiana</a:t>
            </a:r>
            <a:endParaRPr lang="it-IT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Durante i ultimi trenti anni, la famiglia italiana ha cambiato molto.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Questo è causato per la conversione dell’Italia da un paese agricolo ad un paese industriale.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Questo è  anche affetato la struttura della famiglia italiana</a:t>
            </a:r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it-IT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C:\Users\Sabrina\AppData\Local\Microsoft\Windows\Temporary Internet Files\Content.IE5\MRLHDIB3\13011454361973456359cartoon-family-holding-hands-hi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Italiana - Tradizionale</a:t>
            </a:r>
            <a:endParaRPr lang="it-IT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tradizionale è agricola.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Il padre è la figura dominante.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Lui ha fatto tutte le decisione nella famiglia.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è numerosa con molti figli.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Tutti la famiglia (i genitori, i figli e i nipoti) vivevano nella stessa casa.</a:t>
            </a:r>
          </a:p>
        </p:txBody>
      </p:sp>
    </p:spTree>
    <p:extLst>
      <p:ext uri="{BB962C8B-B14F-4D97-AF65-F5344CB8AC3E}">
        <p14:creationId xmlns:p14="http://schemas.microsoft.com/office/powerpoint/2010/main" val="741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Italiana - Tradizionale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In quest famiglia, gli uomini lavoravano e le donne si occupavano della casa e dell’educazione dei figli.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Matrimonio è per tutto la vita.</a:t>
            </a:r>
            <a:endParaRPr lang="it-IT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5" y="3962400"/>
            <a:ext cx="3505200" cy="25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Image result for la famiglia ital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96044"/>
            <a:ext cx="3408218" cy="270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Italiana - Moderna</a:t>
            </a:r>
            <a:endParaRPr lang="it-IT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moderna è piccola; compreso dai genitori e uno o due figli (al massimo).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Le due genitori lavorano fuori della casa.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moderna hanno piu seperazioni e divorzi comparato alla famiglia tradizionale.</a:t>
            </a:r>
          </a:p>
          <a:p>
            <a:endParaRPr lang="it-IT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83724"/>
            <a:ext cx="2362200" cy="15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Sabrina\AppData\Local\Microsoft\Windows\Temporary Internet Files\Content.IE5\YTMAG58F\family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14064"/>
            <a:ext cx="1525970" cy="191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eta di matrimonio è aumentato nella famiglia moderna.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eta quando le donne hanno suoi primo figli è anche aumentato.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Le donne hanno una eta media di 30.8 anni quando loro hanno suoi primo figli.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Questo cambiamento di molti bambini a solo uno o due bambini è grandemente diminuito il tasso di nascita in Italia.</a:t>
            </a:r>
          </a:p>
          <a:p>
            <a:endParaRPr lang="it-IT" dirty="0"/>
          </a:p>
        </p:txBody>
      </p:sp>
      <p:pic>
        <p:nvPicPr>
          <p:cNvPr id="3075" name="Picture 3" descr="C:\Users\Sabrina\AppData\Local\Microsoft\Windows\Temporary Internet Files\Content.IE5\4EY2O665\ryanlerch-line-graph-templat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1828800" cy="16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8964" y="6339285"/>
            <a:ext cx="2057400" cy="316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Tasso di </a:t>
            </a:r>
            <a:r>
              <a:rPr lang="en-US" dirty="0" err="1" smtClean="0"/>
              <a:t>Nascita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Moderna e La Famiglia Tradizionale</a:t>
            </a:r>
            <a:endParaRPr lang="it-IT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Tutti i giorni, la famiglia si ruiscono per mangiare insieme (tipicamente per mangiare la cena).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Gli italiani sempre auitano ad i loro parenti, particolamente nelle difficolta del lavoro e della economia.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sempre si ruiscono per occasione di festa (come Natale e Pasqua).</a:t>
            </a:r>
            <a:endParaRPr lang="it-IT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916040" cy="12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9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Italiana in confronto con La Famiglia Americana </a:t>
            </a:r>
            <a:endParaRPr lang="it-IT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Prima di sposare e di inizare suoi propia famiglia, è normale per un giovane italiano a continuare a vivere con suoi genetori e dipendere econoicamente da loro.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Nell’Italia, i figli vivono con suoi genitori fino che loro hanno trenta/trentacinque anni.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Nella famiglia americana, i giovani escono la casa per andare all’universita o quando loro trovano un lavoro.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81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Italiana in confronto con La Famiglia Americana 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italiana tendono pasare pui tempo insieme.</a:t>
            </a:r>
          </a:p>
          <a:p>
            <a:r>
              <a:rPr lang="it-IT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La famiglia americana preferiscono fare cose separatamente.</a:t>
            </a:r>
          </a:p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27802"/>
            <a:ext cx="2752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86238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3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396</Words>
  <Application>Microsoft Office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La Famiglia Italiana Attraverso  Il Tempo</vt:lpstr>
      <vt:lpstr>La Famiglia Italiana</vt:lpstr>
      <vt:lpstr>La Famiglia Italiana - Tradizionale</vt:lpstr>
      <vt:lpstr>La Famiglia Italiana - Tradizionale</vt:lpstr>
      <vt:lpstr>La Famiglia Italiana - Moderna</vt:lpstr>
      <vt:lpstr>PowerPoint Presentation</vt:lpstr>
      <vt:lpstr>La Famiglia Moderna e La Famiglia Tradizionale</vt:lpstr>
      <vt:lpstr>La Famiglia Italiana in confronto con La Famiglia Americana </vt:lpstr>
      <vt:lpstr>La Famiglia Italiana in confronto con La Famiglia Americana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Sanchez</dc:creator>
  <cp:lastModifiedBy>Llapur, Ileana</cp:lastModifiedBy>
  <cp:revision>25</cp:revision>
  <dcterms:created xsi:type="dcterms:W3CDTF">2016-01-02T04:52:35Z</dcterms:created>
  <dcterms:modified xsi:type="dcterms:W3CDTF">2016-01-06T12:53:59Z</dcterms:modified>
</cp:coreProperties>
</file>